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7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53425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B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check </a:t>
            </a:r>
            <a:r>
              <a:rPr lang="en-US" altLang="zh-CN" sz="4400">
                <a:solidFill>
                  <a:srgbClr val="D60093"/>
                </a:solidFill>
              </a:rPr>
              <a:t>&amp; </a:t>
            </a:r>
            <a:r>
              <a:rPr lang="en-US" altLang="zh-CN" sz="440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wrap it up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35352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918616"/>
            <a:ext cx="5879110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post office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bookstore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73603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1.I’m going to see a film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is going to buy a word book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is going to send a postcard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41060" y="2700369"/>
            <a:ext cx="18501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Times New Roman" panose="02020603050405020304" pitchFamily="18" charset="0"/>
              </a:rPr>
              <a:t>cinema</a:t>
            </a:r>
            <a:r>
              <a:rPr lang="zh-CN" altLang="en-US">
                <a:ea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561237" y="3377269"/>
            <a:ext cx="23220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Times New Roman" panose="02020603050405020304" pitchFamily="18" charset="0"/>
              </a:rPr>
              <a:t>bookstore</a:t>
            </a:r>
            <a:r>
              <a:rPr lang="zh-CN" altLang="en-US">
                <a:ea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45213" y="3956487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Times New Roman" panose="02020603050405020304" pitchFamily="18" charset="0"/>
              </a:rPr>
              <a:t>post office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373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)1.His uncle is going to buy some books ______space travel.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C.about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)2.Do they have ______comic books?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)3.—Why not ______to my home on Sunday?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am sorry. I have classes on Sunday.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A.coming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 come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C.come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797" y="1367879"/>
            <a:ext cx="583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31184" y="3108428"/>
            <a:ext cx="561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31184" y="4300773"/>
            <a:ext cx="583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三、根据书的目录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pic>
        <p:nvPicPr>
          <p:cNvPr id="5" name="25CG14.eps" descr="id:2147488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778565"/>
            <a:ext cx="6690702" cy="40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4850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 book is about Chinese festivals.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eighteen chapters in this book.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may read about dragon boat races on page 11.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may read the poem 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爆竹声中一岁除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春风送暖入屠苏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on page 8.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7346" y="972068"/>
            <a:ext cx="553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6768" y="1604061"/>
            <a:ext cx="537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8464" y="2236054"/>
            <a:ext cx="553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77346" y="2783281"/>
            <a:ext cx="537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185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55</TotalTime>
  <Words>87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